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anchez" panose="020B0604020202020204" charset="0"/>
      <p:regular r:id="rId18"/>
    </p:embeddedFont>
    <p:embeddedFont>
      <p:font typeface="Times New Roman" panose="02020603050405020304" pitchFamily="18" charset="0"/>
      <p:regular r:id="rId19"/>
    </p:embeddedFont>
    <p:embeddedFont>
      <p:font typeface="TT Firs Neue" panose="020B0604020202020204" charset="0"/>
      <p:regular r:id="rId20"/>
    </p:embeddedFont>
    <p:embeddedFont>
      <p:font typeface="TT Firs Neue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36175" y="1188275"/>
            <a:ext cx="15215650" cy="8070025"/>
            <a:chOff x="0" y="0"/>
            <a:chExt cx="4007414" cy="21254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07414" cy="2125439"/>
            </a:xfrm>
            <a:custGeom>
              <a:avLst/>
              <a:gdLst/>
              <a:ahLst/>
              <a:cxnLst/>
              <a:rect l="l" t="t" r="r" b="b"/>
              <a:pathLst>
                <a:path w="4007414" h="2125439">
                  <a:moveTo>
                    <a:pt x="0" y="0"/>
                  </a:moveTo>
                  <a:lnTo>
                    <a:pt x="4007414" y="0"/>
                  </a:lnTo>
                  <a:lnTo>
                    <a:pt x="4007414" y="2125439"/>
                  </a:lnTo>
                  <a:lnTo>
                    <a:pt x="0" y="21254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07414" cy="2144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685386" y="729411"/>
            <a:ext cx="4784330" cy="4682663"/>
          </a:xfrm>
          <a:custGeom>
            <a:avLst/>
            <a:gdLst/>
            <a:ahLst/>
            <a:cxnLst/>
            <a:rect l="l" t="t" r="r" b="b"/>
            <a:pathLst>
              <a:path w="4784330" h="4682663">
                <a:moveTo>
                  <a:pt x="0" y="0"/>
                </a:moveTo>
                <a:lnTo>
                  <a:pt x="4784330" y="0"/>
                </a:lnTo>
                <a:lnTo>
                  <a:pt x="4784330" y="4682663"/>
                </a:lnTo>
                <a:lnTo>
                  <a:pt x="0" y="46826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869472" y="222079"/>
            <a:ext cx="1180789" cy="1014665"/>
          </a:xfrm>
          <a:custGeom>
            <a:avLst/>
            <a:gdLst/>
            <a:ahLst/>
            <a:cxnLst/>
            <a:rect l="l" t="t" r="r" b="b"/>
            <a:pathLst>
              <a:path w="1180789" h="1014665">
                <a:moveTo>
                  <a:pt x="0" y="0"/>
                </a:moveTo>
                <a:lnTo>
                  <a:pt x="1180789" y="0"/>
                </a:lnTo>
                <a:lnTo>
                  <a:pt x="1180789" y="1014665"/>
                </a:lnTo>
                <a:lnTo>
                  <a:pt x="0" y="1014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859312" y="222079"/>
            <a:ext cx="931977" cy="950002"/>
          </a:xfrm>
          <a:custGeom>
            <a:avLst/>
            <a:gdLst/>
            <a:ahLst/>
            <a:cxnLst/>
            <a:rect l="l" t="t" r="r" b="b"/>
            <a:pathLst>
              <a:path w="931977" h="950002">
                <a:moveTo>
                  <a:pt x="0" y="0"/>
                </a:moveTo>
                <a:lnTo>
                  <a:pt x="931977" y="0"/>
                </a:lnTo>
                <a:lnTo>
                  <a:pt x="931977" y="950001"/>
                </a:lnTo>
                <a:lnTo>
                  <a:pt x="0" y="9500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4993929" y="-4102196"/>
            <a:ext cx="10548554" cy="10548554"/>
          </a:xfrm>
          <a:custGeom>
            <a:avLst/>
            <a:gdLst/>
            <a:ahLst/>
            <a:cxnLst/>
            <a:rect l="l" t="t" r="r" b="b"/>
            <a:pathLst>
              <a:path w="10548554" h="10548554">
                <a:moveTo>
                  <a:pt x="0" y="0"/>
                </a:moveTo>
                <a:lnTo>
                  <a:pt x="10548554" y="0"/>
                </a:lnTo>
                <a:lnTo>
                  <a:pt x="10548554" y="10548553"/>
                </a:lnTo>
                <a:lnTo>
                  <a:pt x="0" y="105485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136832" y="2667442"/>
            <a:ext cx="13465280" cy="2739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600"/>
              </a:lnSpc>
              <a:spcBef>
                <a:spcPct val="0"/>
              </a:spcBef>
            </a:pPr>
            <a:r>
              <a:rPr lang="en-US" sz="10000">
                <a:solidFill>
                  <a:srgbClr val="FFFFFF"/>
                </a:solidFill>
                <a:latin typeface="TT Firs Neue Bold"/>
              </a:rPr>
              <a:t>TECHNICAL MEETING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36832" y="5545424"/>
            <a:ext cx="13308914" cy="13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99"/>
              </a:lnSpc>
            </a:pPr>
            <a:r>
              <a:rPr lang="en-US" sz="9999">
                <a:solidFill>
                  <a:srgbClr val="FFFFFF"/>
                </a:solidFill>
                <a:latin typeface="TT Firs Neue Bold"/>
              </a:rPr>
              <a:t>PMI FUTSAL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253961" y="7669393"/>
            <a:ext cx="8115300" cy="1020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DIESNATALIS INFORMATIKA</a:t>
            </a:r>
          </a:p>
          <a:p>
            <a:pPr algn="r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UNIVERSITAS LANGLANG BUANA</a:t>
            </a:r>
          </a:p>
          <a:p>
            <a:pPr marL="0" lvl="0" indent="0" algn="r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19 FEBRUARI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G. PERATURAN SUPPORTER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079237" y="2648342"/>
            <a:ext cx="13570618" cy="4114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7. Dilarang memasuki wilayah pertandingan.</a:t>
            </a:r>
          </a:p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8. Dilarang membawa makanan dan minuman dari luar.</a:t>
            </a:r>
          </a:p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9. Wajib memperlihatkan ticket dan cap. </a:t>
            </a:r>
          </a:p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10. Dilarang Membawa rokok.</a:t>
            </a:r>
          </a:p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11. No sara dan rasis.</a:t>
            </a:r>
          </a:p>
          <a:p>
            <a:pPr>
              <a:lnSpc>
                <a:spcPts val="4721"/>
              </a:lnSpc>
            </a:pPr>
            <a:r>
              <a:rPr lang="en-US" sz="3372">
                <a:solidFill>
                  <a:srgbClr val="000000"/>
                </a:solidFill>
                <a:latin typeface="Sanchez"/>
              </a:rPr>
              <a:t>12. Dilarang membuat rusuh di dalam lapangan .</a:t>
            </a:r>
          </a:p>
          <a:p>
            <a:pPr algn="l">
              <a:lnSpc>
                <a:spcPts val="4721"/>
              </a:lnSpc>
            </a:pPr>
            <a:endParaRPr lang="en-US" sz="3372">
              <a:solidFill>
                <a:srgbClr val="000000"/>
              </a:solidFill>
              <a:latin typeface="Sanchez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444623" y="6427616"/>
            <a:ext cx="12082378" cy="1647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3"/>
              </a:lnSpc>
            </a:pPr>
            <a:r>
              <a:rPr lang="en-US" sz="3002">
                <a:solidFill>
                  <a:srgbClr val="000000"/>
                </a:solidFill>
                <a:latin typeface="Times New Roman"/>
              </a:rPr>
              <a:t>   Bagi supporter yang melanggar peraturan di atas, maka tim yang bersangkutan didiskualifikasi, segala bentuk kerusuhan ,kerusakan, dan kehilangan bukan pertanggung jawaban panitia.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11667420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H. PERATURAN PERTANDINGAN GROUP STAGE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2750784"/>
            <a:ext cx="12689210" cy="7193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Tim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harus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datang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10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sebelum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dimulai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Yang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diperbolehkan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memasuki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lapangan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hanya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orang-orang yang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mengisi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formular data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diri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 err="1">
                <a:solidFill>
                  <a:srgbClr val="000000"/>
                </a:solidFill>
                <a:latin typeface="Sanchez"/>
              </a:rPr>
              <a:t>Pemain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yang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bermain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terdiri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dari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5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pemain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, 5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cadangan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, dan 2 official.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 err="1">
                <a:solidFill>
                  <a:srgbClr val="000000"/>
                </a:solidFill>
                <a:latin typeface="Sanchez"/>
              </a:rPr>
              <a:t>Durasi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diselanggarakan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selama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2 x 7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kotor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Jeda per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dilaksanakan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dengan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durasi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1 x 5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Jeda per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babak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dilaksanakan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dengan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durasi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1 x 1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endParaRPr lang="en-US" sz="3372" dirty="0">
              <a:solidFill>
                <a:srgbClr val="000000"/>
              </a:solidFill>
              <a:latin typeface="Sanchez"/>
            </a:endParaRPr>
          </a:p>
          <a:p>
            <a:pPr algn="l">
              <a:lnSpc>
                <a:spcPts val="4721"/>
              </a:lnSpc>
            </a:pPr>
            <a:endParaRPr lang="en-US" sz="3372" dirty="0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11667420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H. PERATURAN PERTANDINGAN GROUP STAGE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2986398"/>
            <a:ext cx="13717607" cy="417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21"/>
              </a:lnSpc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6.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Tidak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ada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perpanjang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waktu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</a:t>
            </a:r>
          </a:p>
          <a:p>
            <a:pPr>
              <a:lnSpc>
                <a:spcPts val="4721"/>
              </a:lnSpc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7.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Juara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hanya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peringkat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1 dan 2</a:t>
            </a:r>
          </a:p>
          <a:p>
            <a:pPr>
              <a:lnSpc>
                <a:spcPts val="4721"/>
              </a:lnSpc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8.. Waktu time out 1 x 1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, 2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kesempatan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dalam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satu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endParaRPr lang="en-US" sz="3372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4721"/>
              </a:lnSpc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9.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Kartu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kuning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denda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Rp 15.000.</a:t>
            </a:r>
          </a:p>
          <a:p>
            <a:pPr>
              <a:lnSpc>
                <a:spcPts val="4721"/>
              </a:lnSpc>
            </a:pPr>
            <a:r>
              <a:rPr lang="en-US" sz="3372" dirty="0">
                <a:solidFill>
                  <a:srgbClr val="000000"/>
                </a:solidFill>
                <a:latin typeface="Sanchez"/>
              </a:rPr>
              <a:t>10.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Kartu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merah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denda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Rp. 25.000.</a:t>
            </a:r>
          </a:p>
          <a:p>
            <a:pPr algn="l">
              <a:lnSpc>
                <a:spcPts val="4721"/>
              </a:lnSpc>
            </a:pPr>
            <a:endParaRPr lang="en-US" sz="3372" dirty="0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4780553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A. PENDAFTARAN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2556270"/>
            <a:ext cx="6517511" cy="5126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682" lvl="1" indent="-264341">
              <a:lnSpc>
                <a:spcPts val="3428"/>
              </a:lnSpc>
              <a:buFont typeface="Arial"/>
              <a:buChar char="•"/>
            </a:pPr>
            <a:r>
              <a:rPr lang="en-US" sz="2448">
                <a:solidFill>
                  <a:srgbClr val="000000"/>
                </a:solidFill>
                <a:latin typeface="Sanchez"/>
              </a:rPr>
              <a:t>Isi Gform</a:t>
            </a:r>
          </a:p>
          <a:p>
            <a:pPr marL="528682" lvl="1" indent="-264341">
              <a:lnSpc>
                <a:spcPts val="3428"/>
              </a:lnSpc>
              <a:buFont typeface="Arial"/>
              <a:buChar char="•"/>
            </a:pPr>
            <a:r>
              <a:rPr lang="en-US" sz="2448">
                <a:solidFill>
                  <a:srgbClr val="000000"/>
                </a:solidFill>
                <a:latin typeface="Sanchez"/>
              </a:rPr>
              <a:t>Nama Team</a:t>
            </a:r>
          </a:p>
          <a:p>
            <a:pPr marL="528682" lvl="1" indent="-264341">
              <a:lnSpc>
                <a:spcPts val="3428"/>
              </a:lnSpc>
              <a:buFont typeface="Arial"/>
              <a:buChar char="•"/>
            </a:pPr>
            <a:r>
              <a:rPr lang="en-US" sz="2448">
                <a:solidFill>
                  <a:srgbClr val="000000"/>
                </a:solidFill>
                <a:latin typeface="Sanchez"/>
              </a:rPr>
              <a:t>No WhatsApp Team</a:t>
            </a:r>
          </a:p>
          <a:p>
            <a:pPr marL="528682" lvl="1" indent="-264341">
              <a:lnSpc>
                <a:spcPts val="3428"/>
              </a:lnSpc>
              <a:buFont typeface="Arial"/>
              <a:buChar char="•"/>
            </a:pPr>
            <a:r>
              <a:rPr lang="en-US" sz="2448">
                <a:solidFill>
                  <a:srgbClr val="000000"/>
                </a:solidFill>
                <a:latin typeface="Sanchez"/>
              </a:rPr>
              <a:t>Bukti Pembayaran</a:t>
            </a:r>
          </a:p>
          <a:p>
            <a:pPr marL="528682" lvl="1" indent="-264341">
              <a:lnSpc>
                <a:spcPts val="3428"/>
              </a:lnSpc>
              <a:buFont typeface="Arial"/>
              <a:buChar char="•"/>
            </a:pPr>
            <a:r>
              <a:rPr lang="en-US" sz="2448">
                <a:solidFill>
                  <a:srgbClr val="000000"/>
                </a:solidFill>
                <a:latin typeface="Sanchez"/>
              </a:rPr>
              <a:t>List Pemain</a:t>
            </a:r>
          </a:p>
          <a:p>
            <a:pPr>
              <a:lnSpc>
                <a:spcPts val="3428"/>
              </a:lnSpc>
            </a:pPr>
            <a:endParaRPr lang="en-US" sz="2448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428"/>
              </a:lnSpc>
            </a:pPr>
            <a:r>
              <a:rPr lang="en-US" sz="2448">
                <a:solidFill>
                  <a:srgbClr val="000000"/>
                </a:solidFill>
                <a:latin typeface="Sanchez"/>
              </a:rPr>
              <a:t>   2. Team diundang ke grup WA oleh CP</a:t>
            </a:r>
          </a:p>
          <a:p>
            <a:pPr>
              <a:lnSpc>
                <a:spcPts val="3428"/>
              </a:lnSpc>
            </a:pPr>
            <a:endParaRPr lang="en-US" sz="2448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428"/>
              </a:lnSpc>
            </a:pPr>
            <a:r>
              <a:rPr lang="en-US" sz="2448">
                <a:solidFill>
                  <a:srgbClr val="000000"/>
                </a:solidFill>
                <a:latin typeface="Sanchez"/>
              </a:rPr>
              <a:t>   3. Pembagian form data diri /Team</a:t>
            </a:r>
          </a:p>
          <a:p>
            <a:pPr>
              <a:lnSpc>
                <a:spcPts val="3428"/>
              </a:lnSpc>
            </a:pPr>
            <a:endParaRPr lang="en-US" sz="2448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428"/>
              </a:lnSpc>
            </a:pPr>
            <a:r>
              <a:rPr lang="en-US" sz="2448">
                <a:solidFill>
                  <a:srgbClr val="000000"/>
                </a:solidFill>
                <a:latin typeface="Sanchez"/>
              </a:rPr>
              <a:t>   4. Technical Meeting</a:t>
            </a:r>
          </a:p>
          <a:p>
            <a:pPr algn="l">
              <a:lnSpc>
                <a:spcPts val="3428"/>
              </a:lnSpc>
            </a:pPr>
            <a:endParaRPr lang="en-US" sz="2448">
              <a:solidFill>
                <a:srgbClr val="000000"/>
              </a:solidFill>
              <a:latin typeface="Sanchez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144000" y="5488859"/>
            <a:ext cx="6517511" cy="215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28"/>
              </a:lnSpc>
            </a:pPr>
            <a:endParaRPr dirty="0"/>
          </a:p>
          <a:p>
            <a:pPr>
              <a:lnSpc>
                <a:spcPts val="3428"/>
              </a:lnSpc>
            </a:pPr>
            <a:endParaRPr dirty="0"/>
          </a:p>
          <a:p>
            <a:pPr>
              <a:lnSpc>
                <a:spcPts val="3428"/>
              </a:lnSpc>
            </a:pPr>
            <a:r>
              <a:rPr lang="en-US" sz="2448" dirty="0">
                <a:solidFill>
                  <a:srgbClr val="000000"/>
                </a:solidFill>
                <a:latin typeface="Sanchez"/>
              </a:rPr>
              <a:t>5. </a:t>
            </a:r>
            <a:r>
              <a:rPr lang="en-US" sz="2448" dirty="0" err="1">
                <a:solidFill>
                  <a:srgbClr val="000000"/>
                </a:solidFill>
                <a:latin typeface="Sanchez"/>
              </a:rPr>
              <a:t>Registrasi</a:t>
            </a:r>
            <a:endParaRPr lang="en-US" sz="2448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428"/>
              </a:lnSpc>
            </a:pPr>
            <a:r>
              <a:rPr lang="en-US" sz="2448" dirty="0">
                <a:solidFill>
                  <a:srgbClr val="000000"/>
                </a:solidFill>
                <a:latin typeface="Sanchez"/>
              </a:rPr>
              <a:t>Rp. 150.000 /Team </a:t>
            </a:r>
          </a:p>
          <a:p>
            <a:pPr algn="l">
              <a:lnSpc>
                <a:spcPts val="3428"/>
              </a:lnSpc>
            </a:pPr>
            <a:endParaRPr lang="en-US" sz="2448" dirty="0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B. ATURAN PENDAFTARAN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393747" y="2736166"/>
            <a:ext cx="10426426" cy="3643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369" lvl="1" indent="-323684">
              <a:lnSpc>
                <a:spcPts val="4197"/>
              </a:lnSpc>
              <a:buFont typeface="Arial"/>
              <a:buChar char="•"/>
            </a:pPr>
            <a:r>
              <a:rPr lang="en-US" sz="2998">
                <a:solidFill>
                  <a:srgbClr val="000000"/>
                </a:solidFill>
                <a:latin typeface="Sanchez"/>
              </a:rPr>
              <a:t>Aturan Pendaftaran</a:t>
            </a:r>
          </a:p>
          <a:p>
            <a:pPr marL="647369" lvl="1" indent="-323684">
              <a:lnSpc>
                <a:spcPts val="4197"/>
              </a:lnSpc>
              <a:buFont typeface="Arial"/>
              <a:buChar char="•"/>
            </a:pPr>
            <a:r>
              <a:rPr lang="en-US" sz="2998">
                <a:solidFill>
                  <a:srgbClr val="000000"/>
                </a:solidFill>
                <a:latin typeface="Sanchez"/>
              </a:rPr>
              <a:t>1 Tim berisikan 10 pemain dan 2 official.</a:t>
            </a:r>
          </a:p>
          <a:p>
            <a:pPr marL="647369" lvl="1" indent="-323684">
              <a:lnSpc>
                <a:spcPts val="4197"/>
              </a:lnSpc>
              <a:buFont typeface="Arial"/>
              <a:buChar char="•"/>
            </a:pPr>
            <a:r>
              <a:rPr lang="en-US" sz="2998">
                <a:solidFill>
                  <a:srgbClr val="000000"/>
                </a:solidFill>
                <a:latin typeface="Sanchez"/>
              </a:rPr>
              <a:t>Semua pemain mahasiswa unla aktif (Menyerahkan Bukti).</a:t>
            </a:r>
          </a:p>
          <a:p>
            <a:pPr marL="647369" lvl="1" indent="-323684">
              <a:lnSpc>
                <a:spcPts val="4197"/>
              </a:lnSpc>
              <a:buFont typeface="Arial"/>
              <a:buChar char="•"/>
            </a:pPr>
            <a:r>
              <a:rPr lang="en-US" sz="2998">
                <a:solidFill>
                  <a:srgbClr val="000000"/>
                </a:solidFill>
                <a:latin typeface="Sanchez"/>
              </a:rPr>
              <a:t>Wajib isi gfrom sebelum pembagian form.</a:t>
            </a:r>
          </a:p>
          <a:p>
            <a:pPr>
              <a:lnSpc>
                <a:spcPts val="4197"/>
              </a:lnSpc>
            </a:pPr>
            <a:endParaRPr lang="en-US" sz="2998">
              <a:solidFill>
                <a:srgbClr val="000000"/>
              </a:solidFill>
              <a:latin typeface="Sanchez"/>
            </a:endParaRPr>
          </a:p>
          <a:p>
            <a:pPr algn="l">
              <a:lnSpc>
                <a:spcPts val="4197"/>
              </a:lnSpc>
            </a:pPr>
            <a:endParaRPr lang="en-US" sz="2998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11580009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C. KEBUTUHAN PENDAFTARAN DAN TECHMEET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2749621"/>
            <a:ext cx="7814149" cy="4092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Gfrom (Humas).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Formulir data diri (Humas).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Grup Wa (Humas).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Ruangan Jayusman (Lapangan).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Proyektor (Logistik).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Sound System.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Meja dan Kursi.</a:t>
            </a:r>
          </a:p>
          <a:p>
            <a:pPr algn="l">
              <a:lnSpc>
                <a:spcPts val="4110"/>
              </a:lnSpc>
            </a:pPr>
            <a:endParaRPr lang="en-US" sz="2935">
              <a:solidFill>
                <a:srgbClr val="000000"/>
              </a:solidFill>
              <a:latin typeface="Sanchez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144000" y="2764158"/>
            <a:ext cx="7814149" cy="357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Google Spin (Humas).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Printnan Nama Tim (Logistik).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Sedotan (Logistik).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Sterofoam (Logistik).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Aquarium (Logistik).</a:t>
            </a:r>
          </a:p>
          <a:p>
            <a:pPr>
              <a:lnSpc>
                <a:spcPts val="4110"/>
              </a:lnSpc>
            </a:pPr>
            <a:r>
              <a:rPr lang="en-US" sz="2935">
                <a:solidFill>
                  <a:srgbClr val="000000"/>
                </a:solidFill>
                <a:latin typeface="Sanchez"/>
              </a:rPr>
              <a:t> - Pamflet (Pubdok).</a:t>
            </a:r>
          </a:p>
          <a:p>
            <a:pPr algn="l">
              <a:lnSpc>
                <a:spcPts val="4110"/>
              </a:lnSpc>
            </a:pPr>
            <a:endParaRPr lang="en-US" sz="2935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D. FORMAT DATA DIRI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2797561"/>
            <a:ext cx="7210146" cy="4680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Nama.</a:t>
            </a:r>
          </a:p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291" dirty="0" err="1">
                <a:solidFill>
                  <a:srgbClr val="000000"/>
                </a:solidFill>
                <a:latin typeface="Sanchez"/>
              </a:rPr>
              <a:t>Fakultas</a:t>
            </a:r>
            <a:endParaRPr lang="en-US" sz="3291" dirty="0">
              <a:solidFill>
                <a:srgbClr val="000000"/>
              </a:solidFill>
              <a:latin typeface="Sanchez"/>
            </a:endParaRPr>
          </a:p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Prodi</a:t>
            </a:r>
          </a:p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Angkatan</a:t>
            </a:r>
          </a:p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Alamat</a:t>
            </a:r>
          </a:p>
          <a:p>
            <a:pPr marL="710619" lvl="1" indent="-355310">
              <a:lnSpc>
                <a:spcPts val="4608"/>
              </a:lnSpc>
              <a:buFont typeface="Arial"/>
              <a:buChar char="•"/>
            </a:pPr>
            <a:r>
              <a:rPr lang="en-US" sz="3291" dirty="0">
                <a:solidFill>
                  <a:srgbClr val="000000"/>
                </a:solidFill>
                <a:latin typeface="Sanchez"/>
              </a:rPr>
              <a:t> No WhatsApp</a:t>
            </a:r>
          </a:p>
          <a:p>
            <a:pPr>
              <a:lnSpc>
                <a:spcPts val="4608"/>
              </a:lnSpc>
            </a:pPr>
            <a:endParaRPr lang="en-US" sz="3291" dirty="0">
              <a:solidFill>
                <a:srgbClr val="000000"/>
              </a:solidFill>
              <a:latin typeface="Sanchez"/>
            </a:endParaRPr>
          </a:p>
          <a:p>
            <a:pPr algn="l">
              <a:lnSpc>
                <a:spcPts val="4608"/>
              </a:lnSpc>
            </a:pPr>
            <a:endParaRPr lang="en-US" sz="3291" dirty="0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E. TECHNICAL MEETING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44623" y="3063990"/>
            <a:ext cx="9882549" cy="3431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6486" lvl="1" indent="-353243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Sanchez"/>
              </a:rPr>
              <a:t>Peraturan Pemain dan Supporter.</a:t>
            </a:r>
          </a:p>
          <a:p>
            <a:pPr marL="706486" lvl="1" indent="-353243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Sanchez"/>
              </a:rPr>
              <a:t>Peraturan Pertandingan.</a:t>
            </a:r>
          </a:p>
          <a:p>
            <a:pPr marL="706486" lvl="1" indent="-353243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Sanchez"/>
              </a:rPr>
              <a:t>Penyerahan Form Data Diri.</a:t>
            </a:r>
          </a:p>
          <a:p>
            <a:pPr marL="706486" lvl="1" indent="-353243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Sanchez"/>
              </a:rPr>
              <a:t>Pembagian Group Stage.</a:t>
            </a:r>
          </a:p>
          <a:p>
            <a:pPr marL="706486" lvl="1" indent="-353243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000000"/>
                </a:solidFill>
                <a:latin typeface="Sanchez"/>
              </a:rPr>
              <a:t>Info Pelaksanaan Pertandingan (Teknis).</a:t>
            </a:r>
          </a:p>
          <a:p>
            <a:pPr algn="l">
              <a:lnSpc>
                <a:spcPts val="4581"/>
              </a:lnSpc>
            </a:pPr>
            <a:endParaRPr lang="en-US" sz="3272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F. PERATURAN PEMAIN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125771" y="2733385"/>
            <a:ext cx="13710960" cy="4114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Team dan pemain harus sesuai dengan data yang diisi. 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Mahasiswa aktif UNLA. Max Angkatan 20 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Jika melanggar 100k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Wajib menggunakan Jersey.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Wajib menggunakan perlengkapan (Sepatu,dekor,kaos kaki).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Denda sesuai kartu yang diberikan</a:t>
            </a:r>
          </a:p>
          <a:p>
            <a:pPr algn="l">
              <a:lnSpc>
                <a:spcPts val="4721"/>
              </a:lnSpc>
            </a:pPr>
            <a:endParaRPr lang="en-US" sz="3372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234672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F. PERATURAN PEMAIN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125771" y="2768641"/>
            <a:ext cx="12879337" cy="3576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 err="1">
                <a:solidFill>
                  <a:srgbClr val="000000"/>
                </a:solidFill>
                <a:latin typeface="Sanchez"/>
              </a:rPr>
              <a:t>Dilarang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menggunakan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aksesoris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(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gelang,anting,cincin,kalung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).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 err="1">
                <a:solidFill>
                  <a:srgbClr val="000000"/>
                </a:solidFill>
                <a:latin typeface="Sanchez"/>
              </a:rPr>
              <a:t>Denda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sesuai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kartu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yang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diberikan</a:t>
            </a:r>
            <a:endParaRPr lang="en-US" sz="3372" dirty="0">
              <a:solidFill>
                <a:srgbClr val="000000"/>
              </a:solidFill>
              <a:latin typeface="Sanchez"/>
            </a:endParaRP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 dirty="0" err="1">
                <a:solidFill>
                  <a:srgbClr val="000000"/>
                </a:solidFill>
                <a:latin typeface="Sanchez"/>
              </a:rPr>
              <a:t>Pemain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/ Official dan team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dilarang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telat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. Max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keterlambatan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10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menit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kehilangan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poin</a:t>
            </a:r>
            <a:r>
              <a:rPr lang="en-US" sz="3372" dirty="0">
                <a:solidFill>
                  <a:srgbClr val="000000"/>
                </a:solidFill>
                <a:latin typeface="Sanchez"/>
              </a:rPr>
              <a:t> </a:t>
            </a:r>
            <a:r>
              <a:rPr lang="en-US" sz="3372" dirty="0" err="1">
                <a:solidFill>
                  <a:srgbClr val="000000"/>
                </a:solidFill>
                <a:latin typeface="Sanchez"/>
              </a:rPr>
              <a:t>pertandingan</a:t>
            </a:r>
            <a:endParaRPr lang="en-US" sz="3372" dirty="0">
              <a:solidFill>
                <a:srgbClr val="000000"/>
              </a:solidFill>
              <a:latin typeface="Sanchez"/>
            </a:endParaRP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endParaRPr lang="en-US" sz="3372" dirty="0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9FC2">
                <a:alpha val="100000"/>
              </a:srgbClr>
            </a:gs>
            <a:gs pos="100000">
              <a:srgbClr val="000102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277" y="991590"/>
            <a:ext cx="15449445" cy="8303820"/>
            <a:chOff x="0" y="0"/>
            <a:chExt cx="4068990" cy="2187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8990" cy="2187014"/>
            </a:xfrm>
            <a:custGeom>
              <a:avLst/>
              <a:gdLst/>
              <a:ahLst/>
              <a:cxnLst/>
              <a:rect l="l" t="t" r="r" b="b"/>
              <a:pathLst>
                <a:path w="4068990" h="2187014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25771" y="1534167"/>
            <a:ext cx="14036458" cy="7218666"/>
            <a:chOff x="0" y="0"/>
            <a:chExt cx="4252577" cy="218701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52577" cy="2187014"/>
            </a:xfrm>
            <a:custGeom>
              <a:avLst/>
              <a:gdLst/>
              <a:ahLst/>
              <a:cxnLst/>
              <a:rect l="l" t="t" r="r" b="b"/>
              <a:pathLst>
                <a:path w="4252577" h="2187014">
                  <a:moveTo>
                    <a:pt x="0" y="0"/>
                  </a:moveTo>
                  <a:lnTo>
                    <a:pt x="4252577" y="0"/>
                  </a:lnTo>
                  <a:lnTo>
                    <a:pt x="4252577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4252577" cy="22060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3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959502" y="6168794"/>
            <a:ext cx="9754458" cy="7062228"/>
          </a:xfrm>
          <a:custGeom>
            <a:avLst/>
            <a:gdLst/>
            <a:ahLst/>
            <a:cxnLst/>
            <a:rect l="l" t="t" r="r" b="b"/>
            <a:pathLst>
              <a:path w="9754458" h="706222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44623" y="1905991"/>
            <a:ext cx="7013584" cy="492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7"/>
              </a:lnSpc>
            </a:pPr>
            <a:r>
              <a:rPr lang="en-US" sz="3591">
                <a:solidFill>
                  <a:srgbClr val="4B4848"/>
                </a:solidFill>
                <a:latin typeface="TT Firs Neue Bold"/>
              </a:rPr>
              <a:t>G. PERATURAN SUPPORTER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51786" y="4086816"/>
            <a:ext cx="2710348" cy="990238"/>
            <a:chOff x="0" y="0"/>
            <a:chExt cx="3613798" cy="132031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23825"/>
              <a:ext cx="3613798" cy="875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73"/>
                </a:lnSpc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81686"/>
              <a:ext cx="3613798" cy="2386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125771" y="3052844"/>
            <a:ext cx="11328059" cy="4114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membawa sajam.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membawa miras.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membawa narkotika.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merusak fasilitas lapangan. 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membawa flare. (tergantung lapang)</a:t>
            </a:r>
          </a:p>
          <a:p>
            <a:pPr marL="728076" lvl="1" indent="-364038">
              <a:lnSpc>
                <a:spcPts val="4721"/>
              </a:lnSpc>
              <a:buFont typeface="Arial"/>
              <a:buChar char="•"/>
            </a:pPr>
            <a:r>
              <a:rPr lang="en-US" sz="3372">
                <a:solidFill>
                  <a:srgbClr val="000000"/>
                </a:solidFill>
                <a:latin typeface="Sanchez"/>
              </a:rPr>
              <a:t>Dilarang mengganggu jalannya pertandingan. </a:t>
            </a:r>
          </a:p>
          <a:p>
            <a:pPr algn="l">
              <a:lnSpc>
                <a:spcPts val="4721"/>
              </a:lnSpc>
            </a:pPr>
            <a:endParaRPr lang="en-US" sz="3372">
              <a:solidFill>
                <a:srgbClr val="000000"/>
              </a:solidFill>
              <a:latin typeface="Sanchez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545</Words>
  <Application>Microsoft Office PowerPoint</Application>
  <PresentationFormat>Custom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TT Firs Neue Bold</vt:lpstr>
      <vt:lpstr>Sanchez</vt:lpstr>
      <vt:lpstr>Arial</vt:lpstr>
      <vt:lpstr>Times New Roman</vt:lpstr>
      <vt:lpstr>TT Firs Neue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Gradient Minimalist New Business Opportunity Pitch Deck Presentation</dc:title>
  <dc:creator>ZULMAN</dc:creator>
  <cp:lastModifiedBy>USER</cp:lastModifiedBy>
  <cp:revision>2</cp:revision>
  <dcterms:created xsi:type="dcterms:W3CDTF">2006-08-16T00:00:00Z</dcterms:created>
  <dcterms:modified xsi:type="dcterms:W3CDTF">2024-02-18T08:34:43Z</dcterms:modified>
  <dc:identifier>DAF9Dg_GIIE</dc:identifier>
</cp:coreProperties>
</file>

<file path=docProps/thumbnail.jpeg>
</file>